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4214842"/>
          </a:xfrm>
        </p:spPr>
        <p:txBody>
          <a:bodyPr>
            <a:normAutofit/>
          </a:bodyPr>
          <a:lstStyle/>
          <a:p>
            <a:r>
              <a:rPr lang="ru-RU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Упражнения с водой дома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Умываемся</a:t>
            </a:r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757742" cy="4686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Умывая ребёнка, наклоняйте его лицо над раковиной. Только при этом уговаривайте его не закрывать глаза и не стряхивать с лица воду. Полейте на голову воду из кувшина, сразу не вытирайте волосы и лицо. Пусть малыш не стряхивает, дайте воде спокойно стечь.</a:t>
            </a:r>
          </a:p>
          <a:p>
            <a:endParaRPr lang="ru-RU" dirty="0"/>
          </a:p>
        </p:txBody>
      </p:sp>
      <p:pic>
        <p:nvPicPr>
          <p:cNvPr id="1028" name="Picture 4" descr="https://ds05.infourok.ru/uploads/ex/0a01/000d7780-8e3b8ef8/hello_html_m69714fa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571612"/>
            <a:ext cx="3684905" cy="47847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186766" cy="548324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Уважаемые родители!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u="sng" spc="300" dirty="0" smtClean="0">
                <a:latin typeface="Times New Roman" pitchFamily="18" charset="0"/>
                <a:cs typeface="Times New Roman" pitchFamily="18" charset="0"/>
              </a:rPr>
              <a:t>Эти простые задания можно выполнить специально, а можно непосредственно во время умывания и гигиенических процедур. Общение с водой всегда способствует формированию гигиенических навыков.</a:t>
            </a:r>
            <a:endParaRPr lang="ru-RU" sz="4000" u="sng" spc="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Упражнения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домашней ванне.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4857784" cy="411481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должен сесть в ванну, постараться набрать воздуха в рот и задержать дыхание. После этого опустить лицо в воду. Проверьте, его глаза остались открыты, или закрыты. Он должен в воде научиться контролировать своё поведение; установка «закрыты или открыты» глаза этому способствует.</a:t>
            </a:r>
          </a:p>
          <a:p>
            <a:endParaRPr lang="ru-RU" dirty="0"/>
          </a:p>
        </p:txBody>
      </p:sp>
      <p:pic>
        <p:nvPicPr>
          <p:cNvPr id="15362" name="Picture 2" descr="https://i.ytimg.com/vi/Oiu-pzZdn58/maxres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285992"/>
            <a:ext cx="3429023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Дыхание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501122" cy="52149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нахождение в воде часто сопровождаются задержкой дыхания. Кто хочет стать хорошим пловцом, должен научиться правильно дышать в воде. Выполним уже на суше, дома первые подготовительные упражнения.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Упражнения на дыхание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Задержка дыхания. Попробуй на счёт «Раз», «Два», «Три» задержать дыхание после обычного вдоха. Попроси маму, папу, братика или сестричку – Пусть они громко сосчитают вслух.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Длительная задержка дыхания. Сделай глубокий вдох. Задержи дыхание. Сосчитай «про себя» до 7-8, сделай выдох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Надуй шар. А умеешь ли ты надувать шарики? Попробуй, а мы на тебя посмотрим.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92869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ормирование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навыка дыхания в воде.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464347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Сделай ямку.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Сядь в ванну. Набери в ладони воду; дуй, как на горячий чай, чтобы образовалась ямка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Дырка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 же сидя в ванной, сделай резко, быстро выдох у самой            поверхности воды так, чтобы образовалась на поверхности «дырка» (большая ямка, глубокая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Подуй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игрушку.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Дуй на плавающую игрушку, выдыхая через рот, так, чтобы игрушка перемещалась вперед. Хорошо, если этой игрушкой будет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кораблик.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Выдох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воду.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Сидя в ванной, сделай глубокий вдох, задержи дыхание, опусти лицо в воду, сделай выдох через рот произвольно, как тебе хочется, подними голову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поверхность.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Пузыри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Повтори упражнение «выдох в воду», открой в воде глаза, посмотри, как образуются во время выдоха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пузыри.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Громкие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пузыри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Попробуй теперь пускать пузыри громко, громче всех!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s://mir-animasii.ru/_dr/3/798281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82263">
            <a:off x="5161754" y="2412947"/>
            <a:ext cx="3488273" cy="2326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4286280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Выдохни в воду.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      Выполни выдох в воду по типу звука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пэ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…» (чуть длинно, но энергично).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      Выполни выдох в воду по типу звука «фу…» (энергично, чуть затянуто).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      Выполни выдох в воду по типу звука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…» (энергично, затянуто).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Родителям.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Эти последние задания дают возможность ребёнку самостоятельно отыскать оптимальный вариант выдоха в воду.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Энергичный выдох нужен потому, что огромное гидростатическое давление воды затрудняет его.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Малышу.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Молодец! Теперь мы с тобой можем уже по-настоящему обучаться держаться на воде и плавать.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s://mchildren.ru/wp-content/uploads/2018/05/rebenok-kupaetsa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000240"/>
            <a:ext cx="4164887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216</Words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Упражнения с водой дома</vt:lpstr>
      <vt:lpstr>Умываемся дома </vt:lpstr>
      <vt:lpstr>Слайд 3</vt:lpstr>
      <vt:lpstr> Упражнения в домашней ванне. </vt:lpstr>
      <vt:lpstr>Дыхание</vt:lpstr>
      <vt:lpstr>Формирование навыка дыхания в воде.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Упражнения с водой дома</dc:title>
  <dc:creator>Света</dc:creator>
  <cp:lastModifiedBy>Света</cp:lastModifiedBy>
  <cp:revision>2</cp:revision>
  <dcterms:created xsi:type="dcterms:W3CDTF">2020-04-05T09:26:21Z</dcterms:created>
  <dcterms:modified xsi:type="dcterms:W3CDTF">2020-04-05T10:30:31Z</dcterms:modified>
</cp:coreProperties>
</file>